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r-Latn-R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9C9261C-165D-496F-85B7-A2D5889C40F8}" type="datetimeFigureOut">
              <a:rPr lang="sr-Latn-RS" smtClean="0"/>
              <a:t>24.5.2020.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7819772-8DCA-413E-901B-EA8A6E4FF578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Путеви преношења заразних болести</a:t>
            </a:r>
            <a:endParaRPr lang="sr-Latn-R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 dirty="0"/>
          </a:p>
          <a:p>
            <a:r>
              <a:rPr lang="sr-Cyrl-RS" dirty="0" smtClean="0"/>
              <a:t>Час обраде</a:t>
            </a:r>
          </a:p>
          <a:p>
            <a:endParaRPr lang="sr-Cyrl-RS" dirty="0"/>
          </a:p>
          <a:p>
            <a:endParaRPr lang="sr-Cyrl-RS" dirty="0" smtClean="0"/>
          </a:p>
          <a:p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48680"/>
            <a:ext cx="1973580" cy="14782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0032" y="5157192"/>
            <a:ext cx="32303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н</a:t>
            </a:r>
            <a:r>
              <a:rPr lang="sr-Cyrl-RS" dirty="0" smtClean="0"/>
              <a:t>аставница </a:t>
            </a:r>
          </a:p>
          <a:p>
            <a:r>
              <a:rPr lang="sr-Cyrl-RS" dirty="0" smtClean="0"/>
              <a:t>Наташа Зечевић</a:t>
            </a:r>
          </a:p>
          <a:p>
            <a:r>
              <a:rPr lang="sr-Cyrl-RS" dirty="0" smtClean="0"/>
              <a:t>ОШ“ Доситеј Обрадовић“</a:t>
            </a:r>
          </a:p>
          <a:p>
            <a:r>
              <a:rPr lang="sr-Cyrl-RS" dirty="0" smtClean="0"/>
              <a:t>Ораховац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2040" y="5949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7943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08720"/>
            <a:ext cx="7834196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Назив наставне јединице је :</a:t>
            </a:r>
          </a:p>
          <a:p>
            <a:r>
              <a:rPr lang="sr-Cyrl-RS" dirty="0" smtClean="0"/>
              <a:t>„Путеви преношења заразних болести“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Наставна област: Човек и здравље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Тип часа: обрада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Разред: </a:t>
            </a:r>
            <a:r>
              <a:rPr lang="sr-Latn-RS" dirty="0" smtClean="0"/>
              <a:t>VI-1</a:t>
            </a:r>
            <a:endParaRPr lang="sr-Cyrl-R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Место рада: </a:t>
            </a:r>
            <a:r>
              <a:rPr lang="sr-Cyrl-RS" dirty="0"/>
              <a:t>г</a:t>
            </a:r>
            <a:r>
              <a:rPr lang="sr-Cyrl-RS" dirty="0" smtClean="0"/>
              <a:t>оогл учионица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Облици рада: фронтално-индивидуални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Наставна средства: лекција у версалу, </a:t>
            </a:r>
          </a:p>
          <a:p>
            <a:r>
              <a:rPr lang="sr-Cyrl-RS" dirty="0" smtClean="0"/>
              <a:t>Гоогл платформа(упитници, слике, информације)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Циљ Часа: Да се ученици упознају са узрочницима заразних </a:t>
            </a:r>
          </a:p>
          <a:p>
            <a:r>
              <a:rPr lang="sr-Cyrl-RS" dirty="0"/>
              <a:t>б</a:t>
            </a:r>
            <a:r>
              <a:rPr lang="sr-Cyrl-RS" dirty="0" smtClean="0"/>
              <a:t>олести, путевима и начинима преношења, као и мерама пре-</a:t>
            </a:r>
          </a:p>
          <a:p>
            <a:r>
              <a:rPr lang="sr-Cyrl-RS" dirty="0"/>
              <a:t>в</a:t>
            </a:r>
            <a:r>
              <a:rPr lang="sr-Cyrl-RS" dirty="0" smtClean="0"/>
              <a:t>енције у циљу личне заштите здравља и заштите здравља других</a:t>
            </a:r>
          </a:p>
          <a:p>
            <a:r>
              <a:rPr lang="sr-Cyrl-RS" dirty="0" smtClean="0"/>
              <a:t>људи.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r-Cyrl-RS" dirty="0" smtClean="0"/>
              <a:t>Исходи часа: Уч. знају и примењују мере заш. од зараз. бол.</a:t>
            </a:r>
          </a:p>
          <a:p>
            <a:r>
              <a:rPr lang="sr-Cyrl-RS" dirty="0" smtClean="0"/>
              <a:t> да одржава личну хигијену и хигијену животног простора, значај</a:t>
            </a:r>
          </a:p>
          <a:p>
            <a:r>
              <a:rPr lang="sr-Cyrl-RS" dirty="0" smtClean="0"/>
              <a:t>вакцинације, правилно одлагање  конзумирање намерница по-</a:t>
            </a:r>
          </a:p>
          <a:p>
            <a:r>
              <a:rPr lang="sr-Cyrl-RS" dirty="0" smtClean="0"/>
              <a:t>дложних за развој бактерија и зна мере превенције -заштите и</a:t>
            </a:r>
          </a:p>
          <a:p>
            <a:r>
              <a:rPr lang="sr-Cyrl-RS" dirty="0"/>
              <a:t>с</a:t>
            </a:r>
            <a:r>
              <a:rPr lang="sr-Cyrl-RS" dirty="0" smtClean="0"/>
              <a:t>пречавања ширења корона вируса. Примењује све задате и </a:t>
            </a:r>
          </a:p>
          <a:p>
            <a:r>
              <a:rPr lang="sr-Cyrl-RS" dirty="0"/>
              <a:t>п</a:t>
            </a:r>
            <a:r>
              <a:rPr lang="sr-Cyrl-RS" dirty="0" smtClean="0"/>
              <a:t>репоручене мере од стране министарства здравља Србије.</a:t>
            </a:r>
          </a:p>
          <a:p>
            <a:r>
              <a:rPr lang="sr-Cyrl-RS" dirty="0" smtClean="0"/>
              <a:t>Користи ИКТ истраживању и приказу резултата.</a:t>
            </a:r>
          </a:p>
          <a:p>
            <a:pPr marL="285750" indent="-285750">
              <a:buFont typeface="Wingdings" pitchFamily="2" charset="2"/>
              <a:buChar char="Ø"/>
            </a:pPr>
            <a:endParaRPr lang="sr-Cyrl-RS" dirty="0" smtClean="0"/>
          </a:p>
          <a:p>
            <a:pPr marL="285750" indent="-285750">
              <a:buFont typeface="Wingdings" pitchFamily="2" charset="2"/>
              <a:buChar char="Ø"/>
            </a:pPr>
            <a:endParaRPr lang="sr-Cyrl-RS" dirty="0" smtClean="0"/>
          </a:p>
          <a:p>
            <a:pPr marL="285750" indent="-285750">
              <a:buFont typeface="Wingdings" pitchFamily="2" charset="2"/>
              <a:buChar char="Ø"/>
            </a:pPr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9002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919949" y="102137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TextBox 3"/>
          <p:cNvSpPr txBox="1"/>
          <p:nvPr/>
        </p:nvSpPr>
        <p:spPr>
          <a:xfrm>
            <a:off x="2411760" y="1124744"/>
            <a:ext cx="17283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Први корак:</a:t>
            </a:r>
          </a:p>
          <a:p>
            <a:endParaRPr lang="sr-Latn-R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19949" y="1916832"/>
            <a:ext cx="77893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Ученици добијајуда попуне  кратку анкету о корона вирусу,</a:t>
            </a:r>
          </a:p>
          <a:p>
            <a:r>
              <a:rPr lang="sr-Cyrl-RS" dirty="0"/>
              <a:t>к</a:t>
            </a:r>
            <a:r>
              <a:rPr lang="sr-Cyrl-RS" dirty="0" smtClean="0"/>
              <a:t>оју болест изазива, које су мере превенције, који су симптоми </a:t>
            </a:r>
          </a:p>
          <a:p>
            <a:r>
              <a:rPr lang="sr-Cyrl-RS" dirty="0"/>
              <a:t>б</a:t>
            </a:r>
            <a:r>
              <a:rPr lang="sr-Cyrl-RS" dirty="0" smtClean="0"/>
              <a:t>олести у циљу утврђивањастепена њиховог сазнања о чињени-</a:t>
            </a:r>
          </a:p>
          <a:p>
            <a:r>
              <a:rPr lang="sr-Cyrl-RS" dirty="0"/>
              <a:t>ц</a:t>
            </a:r>
            <a:r>
              <a:rPr lang="sr-Cyrl-RS" dirty="0" smtClean="0"/>
              <a:t>ама у свету актуелном вирусу.</a:t>
            </a:r>
          </a:p>
        </p:txBody>
      </p:sp>
    </p:spTree>
    <p:extLst>
      <p:ext uri="{BB962C8B-B14F-4D97-AF65-F5344CB8AC3E}">
        <p14:creationId xmlns:p14="http://schemas.microsoft.com/office/powerpoint/2010/main" val="429003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971600" y="11247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TextBox 5"/>
          <p:cNvSpPr txBox="1"/>
          <p:nvPr/>
        </p:nvSpPr>
        <p:spPr>
          <a:xfrm>
            <a:off x="2123728" y="1124744"/>
            <a:ext cx="1752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Други корак :</a:t>
            </a:r>
          </a:p>
          <a:p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060848"/>
            <a:ext cx="78518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Ученици читају тј. обрађују постављену лекцију у гугл учионици.</a:t>
            </a:r>
          </a:p>
          <a:p>
            <a:r>
              <a:rPr lang="sr-Cyrl-RS" dirty="0" smtClean="0"/>
              <a:t>Лекција је рађена у Версал програму. Након сваког одељка </a:t>
            </a:r>
          </a:p>
          <a:p>
            <a:r>
              <a:rPr lang="sr-Cyrl-RS" dirty="0"/>
              <a:t>л</a:t>
            </a:r>
            <a:r>
              <a:rPr lang="sr-Cyrl-RS" dirty="0" smtClean="0"/>
              <a:t>екције ,раде кратак квиз који се сатоји од пет питања која захте-</a:t>
            </a:r>
          </a:p>
          <a:p>
            <a:r>
              <a:rPr lang="sr-Cyrl-RS" dirty="0"/>
              <a:t>в</a:t>
            </a:r>
            <a:r>
              <a:rPr lang="sr-Cyrl-RS" dirty="0" smtClean="0"/>
              <a:t>ају потврду одговора.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4225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755576" y="12687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TextBox 2"/>
          <p:cNvSpPr txBox="1"/>
          <p:nvPr/>
        </p:nvSpPr>
        <p:spPr>
          <a:xfrm>
            <a:off x="1979712" y="1340768"/>
            <a:ext cx="1701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Трећи корак:</a:t>
            </a:r>
          </a:p>
          <a:p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060848"/>
            <a:ext cx="78357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На крају лекције у одељку занимљивост, поставила сам им текст</a:t>
            </a:r>
          </a:p>
          <a:p>
            <a:r>
              <a:rPr lang="sr-Cyrl-RS" dirty="0"/>
              <a:t>о</a:t>
            </a:r>
            <a:r>
              <a:rPr lang="sr-Cyrl-RS" dirty="0" smtClean="0"/>
              <a:t> куги. Подаци о овој болести: када и где се појавила, колико је </a:t>
            </a:r>
          </a:p>
          <a:p>
            <a:r>
              <a:rPr lang="sr-Cyrl-RS" dirty="0"/>
              <a:t>х</a:t>
            </a:r>
            <a:r>
              <a:rPr lang="sr-Cyrl-RS" dirty="0" smtClean="0"/>
              <a:t>арала Европом и колико је људских живота однела пронашла </a:t>
            </a:r>
          </a:p>
          <a:p>
            <a:r>
              <a:rPr lang="sr-Cyrl-RS" dirty="0" smtClean="0"/>
              <a:t>сам на википедији. </a:t>
            </a:r>
          </a:p>
          <a:p>
            <a:endParaRPr lang="sr-Latn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65" y="3933056"/>
            <a:ext cx="2095500" cy="13944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017" y="3717032"/>
            <a:ext cx="2087880" cy="140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5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755576" y="11247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TextBox 2"/>
          <p:cNvSpPr txBox="1"/>
          <p:nvPr/>
        </p:nvSpPr>
        <p:spPr>
          <a:xfrm>
            <a:off x="2051720" y="1196752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Четврти корак:</a:t>
            </a:r>
            <a:endParaRPr lang="sr-Latn-R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132856"/>
            <a:ext cx="80586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Ученици добијају истраживачки задатак да упореде податке о па-</a:t>
            </a:r>
          </a:p>
          <a:p>
            <a:r>
              <a:rPr lang="sr-Cyrl-RS" dirty="0" smtClean="0"/>
              <a:t>ндемији куге и ковида- 19, са упутима на које чињенице да обрате</a:t>
            </a:r>
          </a:p>
          <a:p>
            <a:r>
              <a:rPr lang="sr-Cyrl-RS" dirty="0"/>
              <a:t>п</a:t>
            </a:r>
            <a:r>
              <a:rPr lang="sr-Cyrl-RS" dirty="0" smtClean="0"/>
              <a:t>ажњу.</a:t>
            </a:r>
            <a:endParaRPr lang="sr-Latn-R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984" y="3140967"/>
            <a:ext cx="4636021" cy="311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3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96752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Линк часа:</a:t>
            </a:r>
            <a:endParaRPr lang="sr-Latn-RS" dirty="0"/>
          </a:p>
        </p:txBody>
      </p:sp>
      <p:sp>
        <p:nvSpPr>
          <p:cNvPr id="3" name="Rectangle 2"/>
          <p:cNvSpPr/>
          <p:nvPr/>
        </p:nvSpPr>
        <p:spPr>
          <a:xfrm>
            <a:off x="2786896" y="3244334"/>
            <a:ext cx="357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https://versal.com/c/evoe4w/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20804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320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Путеви преношења заразних болести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Путеви преношења заразних болести</dc:title>
  <dc:creator>Korisnik</dc:creator>
  <cp:lastModifiedBy>Korisnik</cp:lastModifiedBy>
  <cp:revision>9</cp:revision>
  <dcterms:created xsi:type="dcterms:W3CDTF">2020-05-24T19:15:34Z</dcterms:created>
  <dcterms:modified xsi:type="dcterms:W3CDTF">2020-05-24T22:30:00Z</dcterms:modified>
</cp:coreProperties>
</file>